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50" d="100"/>
          <a:sy n="50" d="100"/>
        </p:scale>
        <p:origin x="3090" y="14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1" name="Afbeelding 10"/>
          <p:cNvPicPr>
            <a:picLocks noChangeAspect="1"/>
          </p:cNvPicPr>
          <p:nvPr userDrawn="1"/>
        </p:nvPicPr>
        <p:blipFill rotWithShape="1">
          <a:blip r:embed="rId2"/>
          <a:srcRect t="37039" b="24603"/>
          <a:stretch/>
        </p:blipFill>
        <p:spPr>
          <a:xfrm>
            <a:off x="0" y="3879005"/>
            <a:ext cx="12192000" cy="29789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5/10/2017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5/10/2017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FORMATIONS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10317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FORMATIONS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442</cp:revision>
  <dcterms:created xsi:type="dcterms:W3CDTF">2016-04-14T07:37:30Z</dcterms:created>
  <dcterms:modified xsi:type="dcterms:W3CDTF">2017-05-10T08:26:49Z</dcterms:modified>
</cp:coreProperties>
</file>

<file path=docProps/thumbnail.jpeg>
</file>